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75" r:id="rId9"/>
    <p:sldId id="271" r:id="rId10"/>
    <p:sldId id="272" r:id="rId11"/>
    <p:sldId id="281" r:id="rId12"/>
    <p:sldId id="268" r:id="rId13"/>
    <p:sldId id="273" r:id="rId14"/>
    <p:sldId id="274" r:id="rId15"/>
    <p:sldId id="276" r:id="rId16"/>
    <p:sldId id="280" r:id="rId17"/>
    <p:sldId id="277" r:id="rId18"/>
    <p:sldId id="278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D3B43-8A44-46DD-9B69-CADED4A50FB7}" v="13" dt="2023-02-19T15:08:51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Meara" userId="fab30250965431b6" providerId="LiveId" clId="{9B9D3B43-8A44-46DD-9B69-CADED4A50FB7}"/>
    <pc:docChg chg="custSel addSld delSld modSld sldOrd">
      <pc:chgData name="Bill Meara" userId="fab30250965431b6" providerId="LiveId" clId="{9B9D3B43-8A44-46DD-9B69-CADED4A50FB7}" dt="2023-02-22T19:43:23.858" v="2259" actId="1076"/>
      <pc:docMkLst>
        <pc:docMk/>
      </pc:docMkLst>
      <pc:sldChg chg="modSp mod">
        <pc:chgData name="Bill Meara" userId="fab30250965431b6" providerId="LiveId" clId="{9B9D3B43-8A44-46DD-9B69-CADED4A50FB7}" dt="2023-02-22T19:42:06.331" v="2254" actId="20577"/>
        <pc:sldMkLst>
          <pc:docMk/>
          <pc:sldMk cId="2730767439" sldId="256"/>
        </pc:sldMkLst>
        <pc:spChg chg="mod">
          <ac:chgData name="Bill Meara" userId="fab30250965431b6" providerId="LiveId" clId="{9B9D3B43-8A44-46DD-9B69-CADED4A50FB7}" dt="2023-02-22T19:42:06.331" v="2254" actId="20577"/>
          <ac:spMkLst>
            <pc:docMk/>
            <pc:sldMk cId="2730767439" sldId="256"/>
            <ac:spMk id="3" creationId="{C91A7E78-36D9-585C-CAEF-226883498C6B}"/>
          </ac:spMkLst>
        </pc:spChg>
      </pc:sldChg>
      <pc:sldChg chg="modSp mod">
        <pc:chgData name="Bill Meara" userId="fab30250965431b6" providerId="LiveId" clId="{9B9D3B43-8A44-46DD-9B69-CADED4A50FB7}" dt="2023-02-19T15:05:57.412" v="560" actId="6549"/>
        <pc:sldMkLst>
          <pc:docMk/>
          <pc:sldMk cId="1121950275" sldId="257"/>
        </pc:sldMkLst>
        <pc:spChg chg="mod">
          <ac:chgData name="Bill Meara" userId="fab30250965431b6" providerId="LiveId" clId="{9B9D3B43-8A44-46DD-9B69-CADED4A50FB7}" dt="2023-02-19T15:05:57.412" v="560" actId="6549"/>
          <ac:spMkLst>
            <pc:docMk/>
            <pc:sldMk cId="1121950275" sldId="257"/>
            <ac:spMk id="3" creationId="{56F3C816-A4E3-7ABE-9F42-7F7635FF1221}"/>
          </ac:spMkLst>
        </pc:spChg>
      </pc:sldChg>
      <pc:sldChg chg="modSp mod">
        <pc:chgData name="Bill Meara" userId="fab30250965431b6" providerId="LiveId" clId="{9B9D3B43-8A44-46DD-9B69-CADED4A50FB7}" dt="2023-02-19T14:31:14.760" v="8" actId="27636"/>
        <pc:sldMkLst>
          <pc:docMk/>
          <pc:sldMk cId="2035373253" sldId="263"/>
        </pc:sldMkLst>
        <pc:spChg chg="mod">
          <ac:chgData name="Bill Meara" userId="fab30250965431b6" providerId="LiveId" clId="{9B9D3B43-8A44-46DD-9B69-CADED4A50FB7}" dt="2023-02-19T14:31:14.760" v="8" actId="27636"/>
          <ac:spMkLst>
            <pc:docMk/>
            <pc:sldMk cId="2035373253" sldId="263"/>
            <ac:spMk id="3" creationId="{F9A651A6-0521-3D67-28D4-6B1E39FFA83E}"/>
          </ac:spMkLst>
        </pc:spChg>
      </pc:sldChg>
      <pc:sldChg chg="modSp mod">
        <pc:chgData name="Bill Meara" userId="fab30250965431b6" providerId="LiveId" clId="{9B9D3B43-8A44-46DD-9B69-CADED4A50FB7}" dt="2023-02-22T19:32:51.890" v="2151" actId="6549"/>
        <pc:sldMkLst>
          <pc:docMk/>
          <pc:sldMk cId="1649716910" sldId="264"/>
        </pc:sldMkLst>
        <pc:spChg chg="mod">
          <ac:chgData name="Bill Meara" userId="fab30250965431b6" providerId="LiveId" clId="{9B9D3B43-8A44-46DD-9B69-CADED4A50FB7}" dt="2023-02-22T19:32:05.634" v="2107" actId="20577"/>
          <ac:spMkLst>
            <pc:docMk/>
            <pc:sldMk cId="1649716910" sldId="264"/>
            <ac:spMk id="2" creationId="{85CC385B-6C77-5558-4D38-922CBCEED70A}"/>
          </ac:spMkLst>
        </pc:spChg>
        <pc:spChg chg="mod">
          <ac:chgData name="Bill Meara" userId="fab30250965431b6" providerId="LiveId" clId="{9B9D3B43-8A44-46DD-9B69-CADED4A50FB7}" dt="2023-02-22T19:32:51.890" v="2151" actId="6549"/>
          <ac:spMkLst>
            <pc:docMk/>
            <pc:sldMk cId="1649716910" sldId="264"/>
            <ac:spMk id="3" creationId="{82DDC720-5E40-6C8E-47AA-30F670570149}"/>
          </ac:spMkLst>
        </pc:spChg>
      </pc:sldChg>
      <pc:sldChg chg="addSp delSp modSp mod">
        <pc:chgData name="Bill Meara" userId="fab30250965431b6" providerId="LiveId" clId="{9B9D3B43-8A44-46DD-9B69-CADED4A50FB7}" dt="2023-02-19T15:09:01.844" v="582" actId="20577"/>
        <pc:sldMkLst>
          <pc:docMk/>
          <pc:sldMk cId="378983208" sldId="265"/>
        </pc:sldMkLst>
        <pc:spChg chg="mod">
          <ac:chgData name="Bill Meara" userId="fab30250965431b6" providerId="LiveId" clId="{9B9D3B43-8A44-46DD-9B69-CADED4A50FB7}" dt="2023-02-19T15:09:01.844" v="582" actId="20577"/>
          <ac:spMkLst>
            <pc:docMk/>
            <pc:sldMk cId="378983208" sldId="265"/>
            <ac:spMk id="3" creationId="{9DFB8724-8ACF-95BB-B17E-3B1743B3349B}"/>
          </ac:spMkLst>
        </pc:spChg>
        <pc:picChg chg="add del mod">
          <ac:chgData name="Bill Meara" userId="fab30250965431b6" providerId="LiveId" clId="{9B9D3B43-8A44-46DD-9B69-CADED4A50FB7}" dt="2023-02-19T15:08:51.994" v="575"/>
          <ac:picMkLst>
            <pc:docMk/>
            <pc:sldMk cId="378983208" sldId="265"/>
            <ac:picMk id="2050" creationId="{F914CDB2-9A71-6D0D-E12B-B805DACD97EE}"/>
          </ac:picMkLst>
        </pc:picChg>
      </pc:sldChg>
      <pc:sldChg chg="modSp mod">
        <pc:chgData name="Bill Meara" userId="fab30250965431b6" providerId="LiveId" clId="{9B9D3B43-8A44-46DD-9B69-CADED4A50FB7}" dt="2023-02-20T11:59:04.458" v="749" actId="20577"/>
        <pc:sldMkLst>
          <pc:docMk/>
          <pc:sldMk cId="3683348562" sldId="266"/>
        </pc:sldMkLst>
        <pc:spChg chg="mod">
          <ac:chgData name="Bill Meara" userId="fab30250965431b6" providerId="LiveId" clId="{9B9D3B43-8A44-46DD-9B69-CADED4A50FB7}" dt="2023-02-20T11:59:04.458" v="749" actId="20577"/>
          <ac:spMkLst>
            <pc:docMk/>
            <pc:sldMk cId="3683348562" sldId="266"/>
            <ac:spMk id="3" creationId="{BC48776B-8926-4E4D-EC8D-736675630FBC}"/>
          </ac:spMkLst>
        </pc:spChg>
      </pc:sldChg>
      <pc:sldChg chg="modSp new mod ord">
        <pc:chgData name="Bill Meara" userId="fab30250965431b6" providerId="LiveId" clId="{9B9D3B43-8A44-46DD-9B69-CADED4A50FB7}" dt="2023-02-22T19:20:11.164" v="1278" actId="20577"/>
        <pc:sldMkLst>
          <pc:docMk/>
          <pc:sldMk cId="1967996457" sldId="268"/>
        </pc:sldMkLst>
        <pc:spChg chg="mod">
          <ac:chgData name="Bill Meara" userId="fab30250965431b6" providerId="LiveId" clId="{9B9D3B43-8A44-46DD-9B69-CADED4A50FB7}" dt="2023-02-19T14:36:11.219" v="365" actId="20577"/>
          <ac:spMkLst>
            <pc:docMk/>
            <pc:sldMk cId="1967996457" sldId="268"/>
            <ac:spMk id="2" creationId="{4C9E445A-A3AE-3018-DEA7-47D2C9FE5AAA}"/>
          </ac:spMkLst>
        </pc:spChg>
        <pc:spChg chg="mod">
          <ac:chgData name="Bill Meara" userId="fab30250965431b6" providerId="LiveId" clId="{9B9D3B43-8A44-46DD-9B69-CADED4A50FB7}" dt="2023-02-22T19:20:11.164" v="1278" actId="20577"/>
          <ac:spMkLst>
            <pc:docMk/>
            <pc:sldMk cId="1967996457" sldId="268"/>
            <ac:spMk id="3" creationId="{ABF28D73-DA7F-082E-72FA-97757EE3859A}"/>
          </ac:spMkLst>
        </pc:spChg>
      </pc:sldChg>
      <pc:sldChg chg="addSp delSp modSp new del mod">
        <pc:chgData name="Bill Meara" userId="fab30250965431b6" providerId="LiveId" clId="{9B9D3B43-8A44-46DD-9B69-CADED4A50FB7}" dt="2023-02-22T18:43:43.528" v="753" actId="2696"/>
        <pc:sldMkLst>
          <pc:docMk/>
          <pc:sldMk cId="1495642525" sldId="269"/>
        </pc:sldMkLst>
        <pc:spChg chg="mod">
          <ac:chgData name="Bill Meara" userId="fab30250965431b6" providerId="LiveId" clId="{9B9D3B43-8A44-46DD-9B69-CADED4A50FB7}" dt="2023-02-19T15:01:31.885" v="487" actId="20577"/>
          <ac:spMkLst>
            <pc:docMk/>
            <pc:sldMk cId="1495642525" sldId="269"/>
            <ac:spMk id="2" creationId="{3C675D0B-ECF5-AF16-3AB6-8D480A436900}"/>
          </ac:spMkLst>
        </pc:spChg>
        <pc:spChg chg="del">
          <ac:chgData name="Bill Meara" userId="fab30250965431b6" providerId="LiveId" clId="{9B9D3B43-8A44-46DD-9B69-CADED4A50FB7}" dt="2023-02-19T15:02:17.061" v="488"/>
          <ac:spMkLst>
            <pc:docMk/>
            <pc:sldMk cId="1495642525" sldId="269"/>
            <ac:spMk id="3" creationId="{34618690-AA90-07E8-F054-1111925AA0B4}"/>
          </ac:spMkLst>
        </pc:spChg>
        <pc:spChg chg="add del mod">
          <ac:chgData name="Bill Meara" userId="fab30250965431b6" providerId="LiveId" clId="{9B9D3B43-8A44-46DD-9B69-CADED4A50FB7}" dt="2023-02-19T15:03:28.657" v="489" actId="931"/>
          <ac:spMkLst>
            <pc:docMk/>
            <pc:sldMk cId="1495642525" sldId="269"/>
            <ac:spMk id="4" creationId="{D48CA4CE-43FF-CF2F-284A-1F43ECC89E0E}"/>
          </ac:spMkLst>
        </pc:spChg>
        <pc:picChg chg="add mod">
          <ac:chgData name="Bill Meara" userId="fab30250965431b6" providerId="LiveId" clId="{9B9D3B43-8A44-46DD-9B69-CADED4A50FB7}" dt="2023-02-19T15:03:40.686" v="493" actId="1076"/>
          <ac:picMkLst>
            <pc:docMk/>
            <pc:sldMk cId="1495642525" sldId="269"/>
            <ac:picMk id="6" creationId="{0858A515-9C1C-DC0B-2C24-A4BF2B205263}"/>
          </ac:picMkLst>
        </pc:picChg>
      </pc:sldChg>
      <pc:sldChg chg="modSp new del mod">
        <pc:chgData name="Bill Meara" userId="fab30250965431b6" providerId="LiveId" clId="{9B9D3B43-8A44-46DD-9B69-CADED4A50FB7}" dt="2023-02-22T19:31:26.386" v="2101" actId="2696"/>
        <pc:sldMkLst>
          <pc:docMk/>
          <pc:sldMk cId="645583949" sldId="270"/>
        </pc:sldMkLst>
        <pc:spChg chg="mod">
          <ac:chgData name="Bill Meara" userId="fab30250965431b6" providerId="LiveId" clId="{9B9D3B43-8A44-46DD-9B69-CADED4A50FB7}" dt="2023-02-19T15:10:55.836" v="681" actId="20577"/>
          <ac:spMkLst>
            <pc:docMk/>
            <pc:sldMk cId="645583949" sldId="270"/>
            <ac:spMk id="2" creationId="{FFEC1FD5-0063-4E58-97F8-00DCF70B3DD3}"/>
          </ac:spMkLst>
        </pc:spChg>
        <pc:spChg chg="mod">
          <ac:chgData name="Bill Meara" userId="fab30250965431b6" providerId="LiveId" clId="{9B9D3B43-8A44-46DD-9B69-CADED4A50FB7}" dt="2023-02-19T15:10:48.565" v="680" actId="20577"/>
          <ac:spMkLst>
            <pc:docMk/>
            <pc:sldMk cId="645583949" sldId="270"/>
            <ac:spMk id="3" creationId="{0022E74F-2265-E924-4CCB-4D95E5E4A5E2}"/>
          </ac:spMkLst>
        </pc:spChg>
      </pc:sldChg>
      <pc:sldChg chg="addSp delSp modSp new mod">
        <pc:chgData name="Bill Meara" userId="fab30250965431b6" providerId="LiveId" clId="{9B9D3B43-8A44-46DD-9B69-CADED4A50FB7}" dt="2023-02-22T19:35:39.650" v="2207" actId="20577"/>
        <pc:sldMkLst>
          <pc:docMk/>
          <pc:sldMk cId="713137039" sldId="271"/>
        </pc:sldMkLst>
        <pc:spChg chg="mod">
          <ac:chgData name="Bill Meara" userId="fab30250965431b6" providerId="LiveId" clId="{9B9D3B43-8A44-46DD-9B69-CADED4A50FB7}" dt="2023-02-22T19:35:39.650" v="2207" actId="20577"/>
          <ac:spMkLst>
            <pc:docMk/>
            <pc:sldMk cId="713137039" sldId="271"/>
            <ac:spMk id="2" creationId="{CCB239C4-0EFD-8B62-7832-A1E908FBE338}"/>
          </ac:spMkLst>
        </pc:spChg>
        <pc:spChg chg="del">
          <ac:chgData name="Bill Meara" userId="fab30250965431b6" providerId="LiveId" clId="{9B9D3B43-8A44-46DD-9B69-CADED4A50FB7}" dt="2023-02-22T18:44:53.258" v="805"/>
          <ac:spMkLst>
            <pc:docMk/>
            <pc:sldMk cId="713137039" sldId="271"/>
            <ac:spMk id="3" creationId="{85C5CECA-31EC-3013-FAD4-0AD730D538B7}"/>
          </ac:spMkLst>
        </pc:spChg>
        <pc:picChg chg="add mod">
          <ac:chgData name="Bill Meara" userId="fab30250965431b6" providerId="LiveId" clId="{9B9D3B43-8A44-46DD-9B69-CADED4A50FB7}" dt="2023-02-22T18:45:02.622" v="811" actId="1076"/>
          <ac:picMkLst>
            <pc:docMk/>
            <pc:sldMk cId="713137039" sldId="271"/>
            <ac:picMk id="5" creationId="{03792E7F-64D0-E085-655E-9D50FDF671D6}"/>
          </ac:picMkLst>
        </pc:picChg>
      </pc:sldChg>
      <pc:sldChg chg="addSp delSp modSp new mod">
        <pc:chgData name="Bill Meara" userId="fab30250965431b6" providerId="LiveId" clId="{9B9D3B43-8A44-46DD-9B69-CADED4A50FB7}" dt="2023-02-22T18:49:25.598" v="986" actId="1076"/>
        <pc:sldMkLst>
          <pc:docMk/>
          <pc:sldMk cId="202767188" sldId="272"/>
        </pc:sldMkLst>
        <pc:spChg chg="mod">
          <ac:chgData name="Bill Meara" userId="fab30250965431b6" providerId="LiveId" clId="{9B9D3B43-8A44-46DD-9B69-CADED4A50FB7}" dt="2023-02-22T18:49:15.846" v="982" actId="20577"/>
          <ac:spMkLst>
            <pc:docMk/>
            <pc:sldMk cId="202767188" sldId="272"/>
            <ac:spMk id="2" creationId="{B6F059ED-0036-636D-C3DA-64755DD1C5E6}"/>
          </ac:spMkLst>
        </pc:spChg>
        <pc:spChg chg="del">
          <ac:chgData name="Bill Meara" userId="fab30250965431b6" providerId="LiveId" clId="{9B9D3B43-8A44-46DD-9B69-CADED4A50FB7}" dt="2023-02-22T18:48:18.934" v="894" actId="22"/>
          <ac:spMkLst>
            <pc:docMk/>
            <pc:sldMk cId="202767188" sldId="272"/>
            <ac:spMk id="3" creationId="{2164424B-A7CB-5BEF-0510-6D0379CB032D}"/>
          </ac:spMkLst>
        </pc:spChg>
        <pc:picChg chg="add mod ord">
          <ac:chgData name="Bill Meara" userId="fab30250965431b6" providerId="LiveId" clId="{9B9D3B43-8A44-46DD-9B69-CADED4A50FB7}" dt="2023-02-22T18:49:25.598" v="986" actId="1076"/>
          <ac:picMkLst>
            <pc:docMk/>
            <pc:sldMk cId="202767188" sldId="272"/>
            <ac:picMk id="5" creationId="{9D25B8F6-F3A5-57B3-49EF-F93C25DDD790}"/>
          </ac:picMkLst>
        </pc:picChg>
      </pc:sldChg>
      <pc:sldChg chg="addSp delSp modSp new mod">
        <pc:chgData name="Bill Meara" userId="fab30250965431b6" providerId="LiveId" clId="{9B9D3B43-8A44-46DD-9B69-CADED4A50FB7}" dt="2023-02-22T19:12:23.708" v="1111" actId="1076"/>
        <pc:sldMkLst>
          <pc:docMk/>
          <pc:sldMk cId="3708266731" sldId="273"/>
        </pc:sldMkLst>
        <pc:spChg chg="mod">
          <ac:chgData name="Bill Meara" userId="fab30250965431b6" providerId="LiveId" clId="{9B9D3B43-8A44-46DD-9B69-CADED4A50FB7}" dt="2023-02-22T19:01:19.045" v="1108" actId="20577"/>
          <ac:spMkLst>
            <pc:docMk/>
            <pc:sldMk cId="3708266731" sldId="273"/>
            <ac:spMk id="2" creationId="{0B915E7D-9E47-D9FF-D604-20B893301D14}"/>
          </ac:spMkLst>
        </pc:spChg>
        <pc:spChg chg="del">
          <ac:chgData name="Bill Meara" userId="fab30250965431b6" providerId="LiveId" clId="{9B9D3B43-8A44-46DD-9B69-CADED4A50FB7}" dt="2023-02-22T19:12:18.635" v="1109" actId="22"/>
          <ac:spMkLst>
            <pc:docMk/>
            <pc:sldMk cId="3708266731" sldId="273"/>
            <ac:spMk id="3" creationId="{92CD0474-583A-1010-FE7F-704143AFADC8}"/>
          </ac:spMkLst>
        </pc:spChg>
        <pc:picChg chg="add mod ord">
          <ac:chgData name="Bill Meara" userId="fab30250965431b6" providerId="LiveId" clId="{9B9D3B43-8A44-46DD-9B69-CADED4A50FB7}" dt="2023-02-22T19:12:23.708" v="1111" actId="1076"/>
          <ac:picMkLst>
            <pc:docMk/>
            <pc:sldMk cId="3708266731" sldId="273"/>
            <ac:picMk id="5" creationId="{7C30E5E4-CD31-B766-10D5-D3E5542E1520}"/>
          </ac:picMkLst>
        </pc:picChg>
      </pc:sldChg>
      <pc:sldChg chg="addSp delSp modSp new mod">
        <pc:chgData name="Bill Meara" userId="fab30250965431b6" providerId="LiveId" clId="{9B9D3B43-8A44-46DD-9B69-CADED4A50FB7}" dt="2023-02-22T19:14:13.692" v="1148" actId="1076"/>
        <pc:sldMkLst>
          <pc:docMk/>
          <pc:sldMk cId="639983924" sldId="274"/>
        </pc:sldMkLst>
        <pc:spChg chg="mod">
          <ac:chgData name="Bill Meara" userId="fab30250965431b6" providerId="LiveId" clId="{9B9D3B43-8A44-46DD-9B69-CADED4A50FB7}" dt="2023-02-22T19:14:05.724" v="1146" actId="20577"/>
          <ac:spMkLst>
            <pc:docMk/>
            <pc:sldMk cId="639983924" sldId="274"/>
            <ac:spMk id="2" creationId="{77568909-473C-6E4E-5F49-A352739E36E0}"/>
          </ac:spMkLst>
        </pc:spChg>
        <pc:spChg chg="del">
          <ac:chgData name="Bill Meara" userId="fab30250965431b6" providerId="LiveId" clId="{9B9D3B43-8A44-46DD-9B69-CADED4A50FB7}" dt="2023-02-22T19:13:54.253" v="1141"/>
          <ac:spMkLst>
            <pc:docMk/>
            <pc:sldMk cId="639983924" sldId="274"/>
            <ac:spMk id="3" creationId="{B6E38A8A-90F4-3960-8EBC-7AF370E2B8C1}"/>
          </ac:spMkLst>
        </pc:spChg>
        <pc:picChg chg="add mod">
          <ac:chgData name="Bill Meara" userId="fab30250965431b6" providerId="LiveId" clId="{9B9D3B43-8A44-46DD-9B69-CADED4A50FB7}" dt="2023-02-22T19:14:13.692" v="1148" actId="1076"/>
          <ac:picMkLst>
            <pc:docMk/>
            <pc:sldMk cId="639983924" sldId="274"/>
            <ac:picMk id="5" creationId="{8FCC1201-621B-C243-1D93-9C6B41D51AE8}"/>
          </ac:picMkLst>
        </pc:picChg>
      </pc:sldChg>
      <pc:sldChg chg="addSp delSp modSp new mod">
        <pc:chgData name="Bill Meara" userId="fab30250965431b6" providerId="LiveId" clId="{9B9D3B43-8A44-46DD-9B69-CADED4A50FB7}" dt="2023-02-22T19:17:28.587" v="1179" actId="14100"/>
        <pc:sldMkLst>
          <pc:docMk/>
          <pc:sldMk cId="175451143" sldId="275"/>
        </pc:sldMkLst>
        <pc:spChg chg="mod">
          <ac:chgData name="Bill Meara" userId="fab30250965431b6" providerId="LiveId" clId="{9B9D3B43-8A44-46DD-9B69-CADED4A50FB7}" dt="2023-02-22T19:17:16.484" v="1176" actId="20577"/>
          <ac:spMkLst>
            <pc:docMk/>
            <pc:sldMk cId="175451143" sldId="275"/>
            <ac:spMk id="2" creationId="{7181B7FD-F33D-CA11-7B84-9FB7136AEE77}"/>
          </ac:spMkLst>
        </pc:spChg>
        <pc:spChg chg="del">
          <ac:chgData name="Bill Meara" userId="fab30250965431b6" providerId="LiveId" clId="{9B9D3B43-8A44-46DD-9B69-CADED4A50FB7}" dt="2023-02-22T19:17:19.763" v="1177" actId="22"/>
          <ac:spMkLst>
            <pc:docMk/>
            <pc:sldMk cId="175451143" sldId="275"/>
            <ac:spMk id="3" creationId="{3E06117A-583F-C099-7D96-2C0C41229E6E}"/>
          </ac:spMkLst>
        </pc:spChg>
        <pc:picChg chg="add mod ord">
          <ac:chgData name="Bill Meara" userId="fab30250965431b6" providerId="LiveId" clId="{9B9D3B43-8A44-46DD-9B69-CADED4A50FB7}" dt="2023-02-22T19:17:28.587" v="1179" actId="14100"/>
          <ac:picMkLst>
            <pc:docMk/>
            <pc:sldMk cId="175451143" sldId="275"/>
            <ac:picMk id="5" creationId="{1A275F4B-D593-3FA0-BFC6-599450DE9EDB}"/>
          </ac:picMkLst>
        </pc:picChg>
      </pc:sldChg>
      <pc:sldChg chg="addSp delSp modSp new mod">
        <pc:chgData name="Bill Meara" userId="fab30250965431b6" providerId="LiveId" clId="{9B9D3B43-8A44-46DD-9B69-CADED4A50FB7}" dt="2023-02-22T19:19:29.699" v="1243" actId="1076"/>
        <pc:sldMkLst>
          <pc:docMk/>
          <pc:sldMk cId="2296566493" sldId="276"/>
        </pc:sldMkLst>
        <pc:spChg chg="mod">
          <ac:chgData name="Bill Meara" userId="fab30250965431b6" providerId="LiveId" clId="{9B9D3B43-8A44-46DD-9B69-CADED4A50FB7}" dt="2023-02-22T19:18:27.541" v="1240" actId="20577"/>
          <ac:spMkLst>
            <pc:docMk/>
            <pc:sldMk cId="2296566493" sldId="276"/>
            <ac:spMk id="2" creationId="{6FDCFE84-4A8A-080D-61C0-9751BEF9B9B1}"/>
          </ac:spMkLst>
        </pc:spChg>
        <pc:spChg chg="del">
          <ac:chgData name="Bill Meara" userId="fab30250965431b6" providerId="LiveId" clId="{9B9D3B43-8A44-46DD-9B69-CADED4A50FB7}" dt="2023-02-22T19:19:23.672" v="1241" actId="22"/>
          <ac:spMkLst>
            <pc:docMk/>
            <pc:sldMk cId="2296566493" sldId="276"/>
            <ac:spMk id="3" creationId="{7905BA93-9C1B-3288-04BA-2396E481A69F}"/>
          </ac:spMkLst>
        </pc:spChg>
        <pc:picChg chg="add mod ord">
          <ac:chgData name="Bill Meara" userId="fab30250965431b6" providerId="LiveId" clId="{9B9D3B43-8A44-46DD-9B69-CADED4A50FB7}" dt="2023-02-22T19:19:29.699" v="1243" actId="1076"/>
          <ac:picMkLst>
            <pc:docMk/>
            <pc:sldMk cId="2296566493" sldId="276"/>
            <ac:picMk id="5" creationId="{1AE1730C-1FB7-E28A-4BD7-DB0DC1CD0A71}"/>
          </ac:picMkLst>
        </pc:picChg>
      </pc:sldChg>
      <pc:sldChg chg="modSp new mod">
        <pc:chgData name="Bill Meara" userId="fab30250965431b6" providerId="LiveId" clId="{9B9D3B43-8A44-46DD-9B69-CADED4A50FB7}" dt="2023-02-22T19:28:37.955" v="1815" actId="20577"/>
        <pc:sldMkLst>
          <pc:docMk/>
          <pc:sldMk cId="1542725432" sldId="277"/>
        </pc:sldMkLst>
        <pc:spChg chg="mod">
          <ac:chgData name="Bill Meara" userId="fab30250965431b6" providerId="LiveId" clId="{9B9D3B43-8A44-46DD-9B69-CADED4A50FB7}" dt="2023-02-22T19:20:59.627" v="1327" actId="20577"/>
          <ac:spMkLst>
            <pc:docMk/>
            <pc:sldMk cId="1542725432" sldId="277"/>
            <ac:spMk id="2" creationId="{1DC97D92-4350-40BF-8A74-AAF8680E2F66}"/>
          </ac:spMkLst>
        </pc:spChg>
        <pc:spChg chg="mod">
          <ac:chgData name="Bill Meara" userId="fab30250965431b6" providerId="LiveId" clId="{9B9D3B43-8A44-46DD-9B69-CADED4A50FB7}" dt="2023-02-22T19:28:37.955" v="1815" actId="20577"/>
          <ac:spMkLst>
            <pc:docMk/>
            <pc:sldMk cId="1542725432" sldId="277"/>
            <ac:spMk id="3" creationId="{84C39B4A-4189-B866-C061-38B0953BA0D3}"/>
          </ac:spMkLst>
        </pc:spChg>
      </pc:sldChg>
      <pc:sldChg chg="modSp new mod">
        <pc:chgData name="Bill Meara" userId="fab30250965431b6" providerId="LiveId" clId="{9B9D3B43-8A44-46DD-9B69-CADED4A50FB7}" dt="2023-02-22T19:31:07.235" v="2100" actId="20577"/>
        <pc:sldMkLst>
          <pc:docMk/>
          <pc:sldMk cId="3610455168" sldId="278"/>
        </pc:sldMkLst>
        <pc:spChg chg="mod">
          <ac:chgData name="Bill Meara" userId="fab30250965431b6" providerId="LiveId" clId="{9B9D3B43-8A44-46DD-9B69-CADED4A50FB7}" dt="2023-02-22T19:29:24.355" v="1902" actId="6549"/>
          <ac:spMkLst>
            <pc:docMk/>
            <pc:sldMk cId="3610455168" sldId="278"/>
            <ac:spMk id="2" creationId="{F88989AC-ED97-BE10-A371-B19230E2FAC0}"/>
          </ac:spMkLst>
        </pc:spChg>
        <pc:spChg chg="mod">
          <ac:chgData name="Bill Meara" userId="fab30250965431b6" providerId="LiveId" clId="{9B9D3B43-8A44-46DD-9B69-CADED4A50FB7}" dt="2023-02-22T19:31:07.235" v="2100" actId="20577"/>
          <ac:spMkLst>
            <pc:docMk/>
            <pc:sldMk cId="3610455168" sldId="278"/>
            <ac:spMk id="3" creationId="{5F5FFE3F-E9B4-84B4-2B23-8087C3E20A49}"/>
          </ac:spMkLst>
        </pc:spChg>
      </pc:sldChg>
      <pc:sldChg chg="new del">
        <pc:chgData name="Bill Meara" userId="fab30250965431b6" providerId="LiveId" clId="{9B9D3B43-8A44-46DD-9B69-CADED4A50FB7}" dt="2023-02-22T19:34:46.237" v="2158" actId="2696"/>
        <pc:sldMkLst>
          <pc:docMk/>
          <pc:sldMk cId="2798782738" sldId="279"/>
        </pc:sldMkLst>
      </pc:sldChg>
      <pc:sldChg chg="modSp add mod">
        <pc:chgData name="Bill Meara" userId="fab30250965431b6" providerId="LiveId" clId="{9B9D3B43-8A44-46DD-9B69-CADED4A50FB7}" dt="2023-02-22T19:34:30.281" v="2157" actId="14100"/>
        <pc:sldMkLst>
          <pc:docMk/>
          <pc:sldMk cId="492285555" sldId="280"/>
        </pc:sldMkLst>
        <pc:spChg chg="mod">
          <ac:chgData name="Bill Meara" userId="fab30250965431b6" providerId="LiveId" clId="{9B9D3B43-8A44-46DD-9B69-CADED4A50FB7}" dt="2023-02-22T19:34:21.828" v="2154" actId="6549"/>
          <ac:spMkLst>
            <pc:docMk/>
            <pc:sldMk cId="492285555" sldId="280"/>
            <ac:spMk id="2" creationId="{CCB239C4-0EFD-8B62-7832-A1E908FBE338}"/>
          </ac:spMkLst>
        </pc:spChg>
        <pc:picChg chg="mod">
          <ac:chgData name="Bill Meara" userId="fab30250965431b6" providerId="LiveId" clId="{9B9D3B43-8A44-46DD-9B69-CADED4A50FB7}" dt="2023-02-22T19:34:30.281" v="2157" actId="14100"/>
          <ac:picMkLst>
            <pc:docMk/>
            <pc:sldMk cId="492285555" sldId="280"/>
            <ac:picMk id="5" creationId="{03792E7F-64D0-E085-655E-9D50FDF671D6}"/>
          </ac:picMkLst>
        </pc:picChg>
      </pc:sldChg>
      <pc:sldChg chg="addSp delSp modSp new mod">
        <pc:chgData name="Bill Meara" userId="fab30250965431b6" providerId="LiveId" clId="{9B9D3B43-8A44-46DD-9B69-CADED4A50FB7}" dt="2023-02-22T19:43:23.858" v="2259" actId="1076"/>
        <pc:sldMkLst>
          <pc:docMk/>
          <pc:sldMk cId="2724720255" sldId="281"/>
        </pc:sldMkLst>
        <pc:spChg chg="del">
          <ac:chgData name="Bill Meara" userId="fab30250965431b6" providerId="LiveId" clId="{9B9D3B43-8A44-46DD-9B69-CADED4A50FB7}" dt="2023-02-22T19:43:17.873" v="2256" actId="22"/>
          <ac:spMkLst>
            <pc:docMk/>
            <pc:sldMk cId="2724720255" sldId="281"/>
            <ac:spMk id="3" creationId="{28721866-682A-71B1-6BB7-61D8E6CD417D}"/>
          </ac:spMkLst>
        </pc:spChg>
        <pc:picChg chg="add mod ord">
          <ac:chgData name="Bill Meara" userId="fab30250965431b6" providerId="LiveId" clId="{9B9D3B43-8A44-46DD-9B69-CADED4A50FB7}" dt="2023-02-22T19:43:23.858" v="2259" actId="1076"/>
          <ac:picMkLst>
            <pc:docMk/>
            <pc:sldMk cId="2724720255" sldId="281"/>
            <ac:picMk id="5" creationId="{D9372215-76B4-071B-1D66-1555E636000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F5CA21-E51A-4D05-866B-A667DFBC8B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E9D67-9547-48D1-825E-511EEDE8D5DF}">
      <dgm:prSet phldrT="[Text]"/>
      <dgm:spPr/>
      <dgm:t>
        <a:bodyPr/>
        <a:lstStyle/>
        <a:p>
          <a:r>
            <a:rPr lang="en-US" dirty="0"/>
            <a:t>Bandpass</a:t>
          </a:r>
        </a:p>
        <a:p>
          <a:r>
            <a:rPr lang="en-US" dirty="0"/>
            <a:t>Filter</a:t>
          </a:r>
        </a:p>
      </dgm:t>
    </dgm:pt>
    <dgm:pt modelId="{DE1C6184-4F18-412D-A906-C42A50AC2540}" type="parTrans" cxnId="{95CA4829-6D42-4DCB-94B5-700CEC34D5DE}">
      <dgm:prSet/>
      <dgm:spPr/>
      <dgm:t>
        <a:bodyPr/>
        <a:lstStyle/>
        <a:p>
          <a:endParaRPr lang="en-US"/>
        </a:p>
      </dgm:t>
    </dgm:pt>
    <dgm:pt modelId="{ED7207EB-3630-4F26-AA6C-F5E0B9F3480F}" type="sibTrans" cxnId="{95CA4829-6D42-4DCB-94B5-700CEC34D5DE}">
      <dgm:prSet/>
      <dgm:spPr/>
      <dgm:t>
        <a:bodyPr/>
        <a:lstStyle/>
        <a:p>
          <a:endParaRPr lang="en-US"/>
        </a:p>
      </dgm:t>
    </dgm:pt>
    <dgm:pt modelId="{EE603D4B-E26F-4A29-9711-C4D6D2E19F18}">
      <dgm:prSet phldrT="[Text]"/>
      <dgm:spPr/>
      <dgm:t>
        <a:bodyPr/>
        <a:lstStyle/>
        <a:p>
          <a:r>
            <a:rPr lang="en-US" dirty="0"/>
            <a:t>Mixer </a:t>
          </a:r>
        </a:p>
      </dgm:t>
    </dgm:pt>
    <dgm:pt modelId="{473EC38E-B037-4E83-B3C0-E58FD12BCE5D}" type="parTrans" cxnId="{44A614B7-D465-4B34-84D6-11AD96F3578A}">
      <dgm:prSet/>
      <dgm:spPr/>
      <dgm:t>
        <a:bodyPr/>
        <a:lstStyle/>
        <a:p>
          <a:endParaRPr lang="en-US"/>
        </a:p>
      </dgm:t>
    </dgm:pt>
    <dgm:pt modelId="{7091FCEE-FA63-460F-8AE1-026A37851038}" type="sibTrans" cxnId="{44A614B7-D465-4B34-84D6-11AD96F3578A}">
      <dgm:prSet/>
      <dgm:spPr/>
      <dgm:t>
        <a:bodyPr/>
        <a:lstStyle/>
        <a:p>
          <a:endParaRPr lang="en-US"/>
        </a:p>
      </dgm:t>
    </dgm:pt>
    <dgm:pt modelId="{E2241180-5489-4FFA-8665-886C5A5E1C17}">
      <dgm:prSet phldrT="[Text]"/>
      <dgm:spPr/>
      <dgm:t>
        <a:bodyPr/>
        <a:lstStyle/>
        <a:p>
          <a:r>
            <a:rPr lang="en-US" dirty="0"/>
            <a:t>Audio Amplifier</a:t>
          </a:r>
        </a:p>
      </dgm:t>
    </dgm:pt>
    <dgm:pt modelId="{6810D5DF-D3B2-4A04-B421-9B5C8C3C0833}" type="parTrans" cxnId="{CF4BBD77-A6EA-49F8-87A7-7320A5887EBC}">
      <dgm:prSet/>
      <dgm:spPr/>
      <dgm:t>
        <a:bodyPr/>
        <a:lstStyle/>
        <a:p>
          <a:endParaRPr lang="en-US"/>
        </a:p>
      </dgm:t>
    </dgm:pt>
    <dgm:pt modelId="{116E121A-267C-42B1-9A14-46112D868F72}" type="sibTrans" cxnId="{CF4BBD77-A6EA-49F8-87A7-7320A5887EBC}">
      <dgm:prSet/>
      <dgm:spPr/>
      <dgm:t>
        <a:bodyPr/>
        <a:lstStyle/>
        <a:p>
          <a:endParaRPr lang="en-US"/>
        </a:p>
      </dgm:t>
    </dgm:pt>
    <dgm:pt modelId="{4A59B5E1-AC07-4CDD-AB9F-2E4EE54AD825}">
      <dgm:prSet phldrT="[Text]"/>
      <dgm:spPr/>
      <dgm:t>
        <a:bodyPr/>
        <a:lstStyle/>
        <a:p>
          <a:r>
            <a:rPr lang="en-US" dirty="0"/>
            <a:t>Oscillator</a:t>
          </a:r>
        </a:p>
        <a:p>
          <a:r>
            <a:rPr lang="en-US" dirty="0"/>
            <a:t>(VFO or PTO)</a:t>
          </a:r>
        </a:p>
      </dgm:t>
    </dgm:pt>
    <dgm:pt modelId="{D7DA3366-589C-4AB4-9B97-76EF95647E26}" type="parTrans" cxnId="{2BACA41B-DE7F-494D-9847-094913405625}">
      <dgm:prSet/>
      <dgm:spPr/>
      <dgm:t>
        <a:bodyPr/>
        <a:lstStyle/>
        <a:p>
          <a:endParaRPr lang="en-US"/>
        </a:p>
      </dgm:t>
    </dgm:pt>
    <dgm:pt modelId="{ADA1D505-431E-497A-9867-612BE890C6C2}" type="sibTrans" cxnId="{2BACA41B-DE7F-494D-9847-094913405625}">
      <dgm:prSet/>
      <dgm:spPr/>
      <dgm:t>
        <a:bodyPr/>
        <a:lstStyle/>
        <a:p>
          <a:endParaRPr lang="en-US"/>
        </a:p>
      </dgm:t>
    </dgm:pt>
    <dgm:pt modelId="{1E144146-B86F-44C8-BBA5-7378F279BF01}" type="pres">
      <dgm:prSet presAssocID="{51F5CA21-E51A-4D05-866B-A667DFBC8B7E}" presName="diagram" presStyleCnt="0">
        <dgm:presLayoutVars>
          <dgm:dir/>
          <dgm:resizeHandles val="exact"/>
        </dgm:presLayoutVars>
      </dgm:prSet>
      <dgm:spPr/>
    </dgm:pt>
    <dgm:pt modelId="{F765C3A5-7D21-4F47-9121-2E2F8A930C94}" type="pres">
      <dgm:prSet presAssocID="{3FBE9D67-9547-48D1-825E-511EEDE8D5DF}" presName="node" presStyleLbl="node1" presStyleIdx="0" presStyleCnt="4" custScaleX="25811" custScaleY="17780" custLinFactNeighborX="9004" custLinFactNeighborY="505">
        <dgm:presLayoutVars>
          <dgm:bulletEnabled val="1"/>
        </dgm:presLayoutVars>
      </dgm:prSet>
      <dgm:spPr/>
    </dgm:pt>
    <dgm:pt modelId="{146F09CA-4D3A-418B-9088-F479EA6A6343}" type="pres">
      <dgm:prSet presAssocID="{ED7207EB-3630-4F26-AA6C-F5E0B9F3480F}" presName="sibTrans" presStyleCnt="0"/>
      <dgm:spPr/>
    </dgm:pt>
    <dgm:pt modelId="{607A4AC8-1A94-4E33-BCFF-E2DD4CD497BA}" type="pres">
      <dgm:prSet presAssocID="{EE603D4B-E26F-4A29-9711-C4D6D2E19F18}" presName="node" presStyleLbl="node1" presStyleIdx="1" presStyleCnt="4" custScaleX="22365" custScaleY="17356" custLinFactNeighborX="1773" custLinFactNeighborY="767">
        <dgm:presLayoutVars>
          <dgm:bulletEnabled val="1"/>
        </dgm:presLayoutVars>
      </dgm:prSet>
      <dgm:spPr/>
    </dgm:pt>
    <dgm:pt modelId="{DA9E97EB-7F55-435F-86E0-26F5FFCA5218}" type="pres">
      <dgm:prSet presAssocID="{7091FCEE-FA63-460F-8AE1-026A37851038}" presName="sibTrans" presStyleCnt="0"/>
      <dgm:spPr/>
    </dgm:pt>
    <dgm:pt modelId="{3569A77F-3058-40A0-8939-A6BFADAADF8C}" type="pres">
      <dgm:prSet presAssocID="{E2241180-5489-4FFA-8665-886C5A5E1C17}" presName="node" presStyleLbl="node1" presStyleIdx="2" presStyleCnt="4" custScaleX="22667" custScaleY="16136" custLinFactNeighborX="-5078" custLinFactNeighborY="-6">
        <dgm:presLayoutVars>
          <dgm:bulletEnabled val="1"/>
        </dgm:presLayoutVars>
      </dgm:prSet>
      <dgm:spPr/>
    </dgm:pt>
    <dgm:pt modelId="{495DA925-6512-4C8F-B828-00F448862B7D}" type="pres">
      <dgm:prSet presAssocID="{116E121A-267C-42B1-9A14-46112D868F72}" presName="sibTrans" presStyleCnt="0"/>
      <dgm:spPr/>
    </dgm:pt>
    <dgm:pt modelId="{B917B720-7A0B-481C-9B17-3BCBEBF40FB9}" type="pres">
      <dgm:prSet presAssocID="{4A59B5E1-AC07-4CDD-AB9F-2E4EE54AD825}" presName="node" presStyleLbl="node1" presStyleIdx="3" presStyleCnt="4" custScaleX="38643" custScaleY="28768" custLinFactNeighborX="4756" custLinFactNeighborY="-8102">
        <dgm:presLayoutVars>
          <dgm:bulletEnabled val="1"/>
        </dgm:presLayoutVars>
      </dgm:prSet>
      <dgm:spPr/>
    </dgm:pt>
  </dgm:ptLst>
  <dgm:cxnLst>
    <dgm:cxn modelId="{F35E0914-C91D-4173-8FB7-E1D6BE276D33}" type="presOf" srcId="{E2241180-5489-4FFA-8665-886C5A5E1C17}" destId="{3569A77F-3058-40A0-8939-A6BFADAADF8C}" srcOrd="0" destOrd="0" presId="urn:microsoft.com/office/officeart/2005/8/layout/default"/>
    <dgm:cxn modelId="{2BACA41B-DE7F-494D-9847-094913405625}" srcId="{51F5CA21-E51A-4D05-866B-A667DFBC8B7E}" destId="{4A59B5E1-AC07-4CDD-AB9F-2E4EE54AD825}" srcOrd="3" destOrd="0" parTransId="{D7DA3366-589C-4AB4-9B97-76EF95647E26}" sibTransId="{ADA1D505-431E-497A-9867-612BE890C6C2}"/>
    <dgm:cxn modelId="{95CA4829-6D42-4DCB-94B5-700CEC34D5DE}" srcId="{51F5CA21-E51A-4D05-866B-A667DFBC8B7E}" destId="{3FBE9D67-9547-48D1-825E-511EEDE8D5DF}" srcOrd="0" destOrd="0" parTransId="{DE1C6184-4F18-412D-A906-C42A50AC2540}" sibTransId="{ED7207EB-3630-4F26-AA6C-F5E0B9F3480F}"/>
    <dgm:cxn modelId="{7780FD61-342B-4FB6-8E46-2AD89003ED1A}" type="presOf" srcId="{EE603D4B-E26F-4A29-9711-C4D6D2E19F18}" destId="{607A4AC8-1A94-4E33-BCFF-E2DD4CD497BA}" srcOrd="0" destOrd="0" presId="urn:microsoft.com/office/officeart/2005/8/layout/default"/>
    <dgm:cxn modelId="{808CFF72-ED45-4C57-AF7A-7A671606FFAC}" type="presOf" srcId="{3FBE9D67-9547-48D1-825E-511EEDE8D5DF}" destId="{F765C3A5-7D21-4F47-9121-2E2F8A930C94}" srcOrd="0" destOrd="0" presId="urn:microsoft.com/office/officeart/2005/8/layout/default"/>
    <dgm:cxn modelId="{CF4BBD77-A6EA-49F8-87A7-7320A5887EBC}" srcId="{51F5CA21-E51A-4D05-866B-A667DFBC8B7E}" destId="{E2241180-5489-4FFA-8665-886C5A5E1C17}" srcOrd="2" destOrd="0" parTransId="{6810D5DF-D3B2-4A04-B421-9B5C8C3C0833}" sibTransId="{116E121A-267C-42B1-9A14-46112D868F72}"/>
    <dgm:cxn modelId="{DB25A286-9323-4D15-AED5-31104FC07FB5}" type="presOf" srcId="{51F5CA21-E51A-4D05-866B-A667DFBC8B7E}" destId="{1E144146-B86F-44C8-BBA5-7378F279BF01}" srcOrd="0" destOrd="0" presId="urn:microsoft.com/office/officeart/2005/8/layout/default"/>
    <dgm:cxn modelId="{44A614B7-D465-4B34-84D6-11AD96F3578A}" srcId="{51F5CA21-E51A-4D05-866B-A667DFBC8B7E}" destId="{EE603D4B-E26F-4A29-9711-C4D6D2E19F18}" srcOrd="1" destOrd="0" parTransId="{473EC38E-B037-4E83-B3C0-E58FD12BCE5D}" sibTransId="{7091FCEE-FA63-460F-8AE1-026A37851038}"/>
    <dgm:cxn modelId="{ACC0A5C2-17C5-42F9-A826-8910628FFA0F}" type="presOf" srcId="{4A59B5E1-AC07-4CDD-AB9F-2E4EE54AD825}" destId="{B917B720-7A0B-481C-9B17-3BCBEBF40FB9}" srcOrd="0" destOrd="0" presId="urn:microsoft.com/office/officeart/2005/8/layout/default"/>
    <dgm:cxn modelId="{C346B25D-F679-443C-90CD-2FB2514EA035}" type="presParOf" srcId="{1E144146-B86F-44C8-BBA5-7378F279BF01}" destId="{F765C3A5-7D21-4F47-9121-2E2F8A930C94}" srcOrd="0" destOrd="0" presId="urn:microsoft.com/office/officeart/2005/8/layout/default"/>
    <dgm:cxn modelId="{43726BC2-9D18-48E2-A1A8-8AC968085EE6}" type="presParOf" srcId="{1E144146-B86F-44C8-BBA5-7378F279BF01}" destId="{146F09CA-4D3A-418B-9088-F479EA6A6343}" srcOrd="1" destOrd="0" presId="urn:microsoft.com/office/officeart/2005/8/layout/default"/>
    <dgm:cxn modelId="{17A6EA81-DBDD-42A0-923A-D8AC614E217B}" type="presParOf" srcId="{1E144146-B86F-44C8-BBA5-7378F279BF01}" destId="{607A4AC8-1A94-4E33-BCFF-E2DD4CD497BA}" srcOrd="2" destOrd="0" presId="urn:microsoft.com/office/officeart/2005/8/layout/default"/>
    <dgm:cxn modelId="{218D2EDC-925F-47CE-9BE7-69534B3E24D4}" type="presParOf" srcId="{1E144146-B86F-44C8-BBA5-7378F279BF01}" destId="{DA9E97EB-7F55-435F-86E0-26F5FFCA5218}" srcOrd="3" destOrd="0" presId="urn:microsoft.com/office/officeart/2005/8/layout/default"/>
    <dgm:cxn modelId="{24D4498C-ACF7-4CB7-AE7F-F61EE9268EC0}" type="presParOf" srcId="{1E144146-B86F-44C8-BBA5-7378F279BF01}" destId="{3569A77F-3058-40A0-8939-A6BFADAADF8C}" srcOrd="4" destOrd="0" presId="urn:microsoft.com/office/officeart/2005/8/layout/default"/>
    <dgm:cxn modelId="{68393A67-F8D6-4B4F-961F-D55A50BCE7D7}" type="presParOf" srcId="{1E144146-B86F-44C8-BBA5-7378F279BF01}" destId="{495DA925-6512-4C8F-B828-00F448862B7D}" srcOrd="5" destOrd="0" presId="urn:microsoft.com/office/officeart/2005/8/layout/default"/>
    <dgm:cxn modelId="{7507EBBA-05E4-4F8C-8490-4D0BE73007AD}" type="presParOf" srcId="{1E144146-B86F-44C8-BBA5-7378F279BF01}" destId="{B917B720-7A0B-481C-9B17-3BCBEBF40FB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5C3A5-7D21-4F47-9121-2E2F8A930C94}">
      <dsp:nvSpPr>
        <dsp:cNvPr id="0" name=""/>
        <dsp:cNvSpPr/>
      </dsp:nvSpPr>
      <dsp:spPr>
        <a:xfrm>
          <a:off x="1428281" y="213310"/>
          <a:ext cx="2714181" cy="11218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Bandpass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Filter</a:t>
          </a:r>
        </a:p>
      </dsp:txBody>
      <dsp:txXfrm>
        <a:off x="1428281" y="213310"/>
        <a:ext cx="2714181" cy="1121804"/>
      </dsp:txXfrm>
    </dsp:sp>
    <dsp:sp modelId="{607A4AC8-1A94-4E33-BCFF-E2DD4CD497BA}">
      <dsp:nvSpPr>
        <dsp:cNvPr id="0" name=""/>
        <dsp:cNvSpPr/>
      </dsp:nvSpPr>
      <dsp:spPr>
        <a:xfrm>
          <a:off x="4433639" y="243217"/>
          <a:ext cx="2351813" cy="10950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Mixer </a:t>
          </a:r>
        </a:p>
      </dsp:txBody>
      <dsp:txXfrm>
        <a:off x="4433639" y="243217"/>
        <a:ext cx="2351813" cy="1095052"/>
      </dsp:txXfrm>
    </dsp:sp>
    <dsp:sp modelId="{3569A77F-3058-40A0-8939-A6BFADAADF8C}">
      <dsp:nvSpPr>
        <dsp:cNvPr id="0" name=""/>
        <dsp:cNvSpPr/>
      </dsp:nvSpPr>
      <dsp:spPr>
        <a:xfrm>
          <a:off x="7116590" y="232932"/>
          <a:ext cx="2383571" cy="10180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Audio Amplifier</a:t>
          </a:r>
        </a:p>
      </dsp:txBody>
      <dsp:txXfrm>
        <a:off x="7116590" y="232932"/>
        <a:ext cx="2383571" cy="1018078"/>
      </dsp:txXfrm>
    </dsp:sp>
    <dsp:sp modelId="{B917B720-7A0B-481C-9B17-3BCBEBF40FB9}">
      <dsp:nvSpPr>
        <dsp:cNvPr id="0" name=""/>
        <dsp:cNvSpPr/>
      </dsp:nvSpPr>
      <dsp:spPr>
        <a:xfrm>
          <a:off x="3726150" y="1843628"/>
          <a:ext cx="4063543" cy="18150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Oscillator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(VFO or PTO)</a:t>
          </a:r>
        </a:p>
      </dsp:txBody>
      <dsp:txXfrm>
        <a:off x="3726150" y="1843628"/>
        <a:ext cx="4063543" cy="1815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367A-7090-1419-1BA4-AFAE67F44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6617A-7E2C-02EF-874E-4FBEE6A99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90425-6E13-1B51-4971-279D0A43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13440-EDCD-ADED-993B-C3632EF29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E7664-AA45-8697-13B6-78971472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74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0620-7B50-3613-10AD-6EF9C1BC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FF30F-710F-8731-9D18-4D9DACC3D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919AE-D189-D5A6-9687-9323E322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7B247-A07F-73ED-3046-0D8F77A1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D8C96-636D-DF64-F978-24258A2C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67437-8072-178D-1C6A-48674555A6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68C21-EF8C-5561-3A49-23B7F332B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1F32F-D66A-324E-A50B-A742FC2A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F3E34-456B-F668-0083-DB7E0DE6D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92CD9-1A11-20CD-430D-FCB92AE3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430B-9F07-964C-448D-D87EA098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AAB88-26A4-05FB-25A2-03FF6C2D5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A32EF-3413-587D-F59F-4FE5F289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C63F3-3091-AC7D-6B15-2CC310FD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A3CA5-F18B-E880-4D74-DE17C8084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60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CBD6-4CF9-8236-26DB-D9911C37A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0C97C-F151-D026-9476-B91C2B7C5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94D0F-CE73-1740-A8D4-0AF06832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2A3A0-FC34-E6C8-55F8-CE67B8FD8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465AC-928D-4063-52A2-52B09072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3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4B55-9012-CDC1-633A-130981C9B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6A1AC-6EFC-C61D-28C5-D90329ED1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7A0CC-6C5C-97B6-5BAA-AF1435462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11470-4DA7-3DA2-2D10-6B23EC10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E6685-7739-4ACF-EF7A-FFFD6C12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03D3A-9288-7CC7-CCD0-0F2F830A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0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AE4E-879F-DDC5-03A6-B4842C4B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1CE1E-F10D-8BFB-977C-D49AB6E39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56E50-A11E-E89A-1735-3C8FA3472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93E21-BC2A-968E-9FE1-B5978F9D4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A5558-9592-5B1C-EAE8-6CE8C7AFE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7D1969-46B9-2D24-D008-78245D7D9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58A78D-2C4A-76D0-C557-F0F2D471D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38CB69-36B7-C651-8A0D-A2020FDE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8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809F-2E9F-EAA3-AC87-16829D59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88991-9B2F-6602-5184-15E8CC4CD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0F113-FB88-DAE1-09C0-FC144476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186B9-6F1C-C9D6-1472-45D64591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F266C-DA97-534E-71A7-E8225AE6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747A77-4AFB-3118-C1BA-1293A40D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DF476-4EEB-A295-D947-9B0B575A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3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E4DE-53B6-A2DC-69EE-26677986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58F4-DC85-1AFD-004A-F9658BC35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1D6B8-3966-C442-66B3-DB8373E9A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566DDF-D3C8-7AE0-1593-29F4A29C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05456-464E-512C-0F9F-C322FA35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7D5C8-969B-E1A1-ED8F-79E7F70A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8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BA3A-9935-4EC5-8DDD-34D2F730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905CEB-9772-DB3D-8A25-08833115B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388E-9B55-DD63-73D4-54294434C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017D6-BD35-5332-B8D2-80EB07A6C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06DB7-A2A3-5048-32F5-96AE9492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B8CD4-B206-7E9F-6C89-A890781A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9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57C4FC-CA67-16FA-97CB-7F3614BE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8758B-E71E-14C9-C5F3-1234F1771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3EDEF-910A-09B1-1C55-DFC2D18B5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BDF51-E1FD-456D-BDF4-6F1B0E10CC4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FA6C3-0DDC-E340-D6C4-55D11876F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4C61B-35B2-DC9B-4775-88C3B7526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F48A3-C6A4-42A6-A166-920090C7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1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ys1yxi@gmail.com" TargetMode="External"/><Relationship Id="rId2" Type="http://schemas.openxmlformats.org/officeDocument/2006/relationships/hyperlink" Target="https://www.qrz.com/DB/YS1YX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oldersmoke.blogspot.com/2022/10/how-diode-ring-multiplies-by-1-and-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14B6-BDCB-40BF-25FF-0C2FE6FDB2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Next Board: The Mixer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A7E78-36D9-585C-CAEF-226883498C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Looks Easy, But is Kind of Hard.</a:t>
            </a:r>
          </a:p>
          <a:p>
            <a:r>
              <a:rPr lang="en-US" dirty="0"/>
              <a:t>Get it Done.</a:t>
            </a:r>
          </a:p>
          <a:p>
            <a:r>
              <a:rPr lang="en-US" dirty="0"/>
              <a:t>Make Haste Slowly.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6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059ED-0036-636D-C3DA-64755DD1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– Wire in the Four Diodes. Watch the polarity!  Cathode to Anode all around!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25B8F6-F3A5-57B3-49EF-F93C25DDD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3845" y="1798840"/>
            <a:ext cx="5235901" cy="5059160"/>
          </a:xfrm>
        </p:spPr>
      </p:pic>
    </p:spTree>
    <p:extLst>
      <p:ext uri="{BB962C8B-B14F-4D97-AF65-F5344CB8AC3E}">
        <p14:creationId xmlns:p14="http://schemas.microsoft.com/office/powerpoint/2010/main" val="20276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E8F1-12F2-1838-6646-28E8FB65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372215-76B4-071B-1D66-1555E6360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1035" y="365125"/>
            <a:ext cx="5514897" cy="6330385"/>
          </a:xfrm>
        </p:spPr>
      </p:pic>
    </p:spTree>
    <p:extLst>
      <p:ext uri="{BB962C8B-B14F-4D97-AF65-F5344CB8AC3E}">
        <p14:creationId xmlns:p14="http://schemas.microsoft.com/office/powerpoint/2010/main" val="2724720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445A-A3AE-3018-DEA7-47D2C9FE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will use mixer transformers from</a:t>
            </a:r>
            <a:br>
              <a:rPr lang="en-US" dirty="0"/>
            </a:br>
            <a:r>
              <a:rPr lang="en-US" dirty="0"/>
              <a:t>Farhan VU2ESE in Hyderabad,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28D73-DA7F-082E-72FA-97757EE38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Farhan gave them to me during a visit to the U.S.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were made by seamstresses in Hyderabad, India (Farhan was helping them by giving them additional work).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parts supplied by friends adds soul to your new machines!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Farhan will visit in May. </a:t>
            </a:r>
          </a:p>
        </p:txBody>
      </p:sp>
    </p:spTree>
    <p:extLst>
      <p:ext uri="{BB962C8B-B14F-4D97-AF65-F5344CB8AC3E}">
        <p14:creationId xmlns:p14="http://schemas.microsoft.com/office/powerpoint/2010/main" val="196799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15E7D-9E47-D9FF-D604-20B89330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Next, get your two transformers.  You will get them like this: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30E5E4-CD31-B766-10D5-D3E5542E1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9158" y="1263150"/>
            <a:ext cx="5135474" cy="4861059"/>
          </a:xfrm>
        </p:spPr>
      </p:pic>
    </p:spTree>
    <p:extLst>
      <p:ext uri="{BB962C8B-B14F-4D97-AF65-F5344CB8AC3E}">
        <p14:creationId xmlns:p14="http://schemas.microsoft.com/office/powerpoint/2010/main" val="370826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68909-473C-6E4E-5F49-A352739E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are </a:t>
            </a:r>
            <a:br>
              <a:rPr lang="en-US" dirty="0"/>
            </a:br>
            <a:r>
              <a:rPr lang="en-US" dirty="0"/>
              <a:t>the wires: 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8FCC1201-621B-C243-1D93-9C6B41D51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63" y="228539"/>
            <a:ext cx="8534562" cy="6400922"/>
          </a:xfrm>
        </p:spPr>
      </p:pic>
    </p:spTree>
    <p:extLst>
      <p:ext uri="{BB962C8B-B14F-4D97-AF65-F5344CB8AC3E}">
        <p14:creationId xmlns:p14="http://schemas.microsoft.com/office/powerpoint/2010/main" val="639983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CFE84-4A8A-080D-61C0-9751BEF9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Watch out for </a:t>
            </a:r>
            <a:br>
              <a:rPr lang="en-US" dirty="0"/>
            </a:br>
            <a:r>
              <a:rPr lang="en-US" dirty="0"/>
              <a:t>shorts underneath!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E1730C-1FB7-E28A-4BD7-DB0DC1CD0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2658" y="818035"/>
            <a:ext cx="4348687" cy="5043016"/>
          </a:xfrm>
        </p:spPr>
      </p:pic>
    </p:spTree>
    <p:extLst>
      <p:ext uri="{BB962C8B-B14F-4D97-AF65-F5344CB8AC3E}">
        <p14:creationId xmlns:p14="http://schemas.microsoft.com/office/powerpoint/2010/main" val="2296566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39C4-0EFD-8B62-7832-A1E908FB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3792E7F-64D0-E085-655E-9D50FDF67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80" y="365125"/>
            <a:ext cx="9571282" cy="6352198"/>
          </a:xfrm>
        </p:spPr>
      </p:pic>
    </p:spTree>
    <p:extLst>
      <p:ext uri="{BB962C8B-B14F-4D97-AF65-F5344CB8AC3E}">
        <p14:creationId xmlns:p14="http://schemas.microsoft.com/office/powerpoint/2010/main" val="492285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7D92-4350-40BF-8A74-AAF8680E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in the transformers:  RF side first.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39B4A-4189-B866-C061-38B0953BA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 Transformer (Black) </a:t>
            </a:r>
          </a:p>
          <a:p>
            <a:r>
              <a:rPr lang="en-US" dirty="0"/>
              <a:t>Soldered center tap to ground  (BLACK TAP)</a:t>
            </a:r>
          </a:p>
          <a:p>
            <a:r>
              <a:rPr lang="en-US" dirty="0"/>
              <a:t>Now untwist the twisted </a:t>
            </a:r>
            <a:r>
              <a:rPr lang="en-US" dirty="0" err="1"/>
              <a:t>pair.One</a:t>
            </a:r>
            <a:r>
              <a:rPr lang="en-US" dirty="0"/>
              <a:t> to ground the other to Black T1 pad</a:t>
            </a:r>
          </a:p>
          <a:p>
            <a:r>
              <a:rPr lang="en-US" dirty="0"/>
              <a:t>The two remaining wires go to  Black T2 and B3 on the diamond.</a:t>
            </a:r>
          </a:p>
          <a:p>
            <a:r>
              <a:rPr lang="en-US" dirty="0"/>
              <a:t>LO Transformer (Red) </a:t>
            </a:r>
          </a:p>
          <a:p>
            <a:r>
              <a:rPr lang="en-US" dirty="0"/>
              <a:t>Solder center tap to Red Tao pad. </a:t>
            </a:r>
          </a:p>
          <a:p>
            <a:r>
              <a:rPr lang="en-US" dirty="0"/>
              <a:t>Now untwist the twisted pair.  One to ground the other to Red T1 pad</a:t>
            </a:r>
          </a:p>
          <a:p>
            <a:r>
              <a:rPr lang="en-US" dirty="0"/>
              <a:t>The two remaining wires go to Red B3 and T2 on the diamond.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725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989AC-ED97-BE10-A371-B19230E2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circuit for proper wiring and the avoidance of accidental shorts.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FFE3F-E9B4-84B4-2B23-8087C3E20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to test!  </a:t>
            </a:r>
          </a:p>
          <a:p>
            <a:endParaRPr lang="en-US" dirty="0"/>
          </a:p>
          <a:p>
            <a:r>
              <a:rPr lang="en-US" dirty="0"/>
              <a:t>We will put an signals in RF at 7.001 </a:t>
            </a:r>
            <a:r>
              <a:rPr lang="en-US" dirty="0" err="1"/>
              <a:t>Mhz</a:t>
            </a:r>
            <a:r>
              <a:rPr lang="en-US" dirty="0"/>
              <a:t>  and VFO at 7.000  and we will see if audio 1000 Hz audio comes out.  It should! </a:t>
            </a:r>
          </a:p>
        </p:txBody>
      </p:sp>
    </p:spTree>
    <p:extLst>
      <p:ext uri="{BB962C8B-B14F-4D97-AF65-F5344CB8AC3E}">
        <p14:creationId xmlns:p14="http://schemas.microsoft.com/office/powerpoint/2010/main" val="361045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5950-8A3C-0F4D-8F67-71D3C130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YS1YXI - </a:t>
            </a:r>
            <a:r>
              <a:rPr lang="en-US" dirty="0" err="1"/>
              <a:t>Mily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She is the Youngest Ham in El Salvador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EDF43-8CCA-152E-083E-6BFF4D04C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spoke to her on the radio last week.  </a:t>
            </a:r>
          </a:p>
          <a:p>
            <a:r>
              <a:rPr lang="en-US" dirty="0"/>
              <a:t>She is deeply into ham radio satellites!  </a:t>
            </a:r>
          </a:p>
          <a:p>
            <a:r>
              <a:rPr lang="en-US" dirty="0"/>
              <a:t>More info on her here: </a:t>
            </a:r>
          </a:p>
          <a:p>
            <a:r>
              <a:rPr lang="en-US" dirty="0">
                <a:hlinkClick r:id="rId2"/>
              </a:rPr>
              <a:t>https://www.qrz.com/DB/YS1YXI</a:t>
            </a:r>
            <a:endParaRPr lang="en-US" dirty="0"/>
          </a:p>
          <a:p>
            <a:r>
              <a:rPr lang="en-US" dirty="0"/>
              <a:t>She would be interested in your club. </a:t>
            </a:r>
          </a:p>
          <a:p>
            <a:r>
              <a:rPr lang="en-US" dirty="0"/>
              <a:t>You can e-mail her here: </a:t>
            </a:r>
          </a:p>
          <a:p>
            <a:r>
              <a:rPr lang="en-US" b="1" i="1" u="none" strike="noStrike" dirty="0">
                <a:effectLst/>
                <a:latin typeface="Arial" panose="020B0604020202020204" pitchFamily="34" charset="0"/>
                <a:hlinkClick r:id="rId3"/>
              </a:rPr>
              <a:t>ys1yxi@gmail.com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C8FF0D-36BC-7460-439B-04C187A09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097" y="1571177"/>
            <a:ext cx="2193295" cy="528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D58A-C517-012D-56D0-1F3401172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Recall what the </a:t>
            </a:r>
            <a:br>
              <a:rPr lang="en-US" dirty="0"/>
            </a:br>
            <a:r>
              <a:rPr lang="en-US" dirty="0"/>
              <a:t>Direct Conversion Receiver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3C816-A4E3-7ABE-9F42-7F7635FF1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/>
              <a:t>It directly converts electro-magnetic radio signals that we </a:t>
            </a:r>
            <a:r>
              <a:rPr lang="en-US" sz="4400" u="sng" dirty="0"/>
              <a:t>can’t hear</a:t>
            </a:r>
          </a:p>
          <a:p>
            <a:pPr marL="0" indent="0" algn="ctr">
              <a:buNone/>
            </a:pPr>
            <a:r>
              <a:rPr lang="en-US" sz="4400" dirty="0"/>
              <a:t>into acoustic audio signals that we </a:t>
            </a:r>
            <a:r>
              <a:rPr lang="en-US" sz="4400" u="sng" dirty="0"/>
              <a:t>can hear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195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6E3E-FAA6-DBE5-E8B1-B87C1AAF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Mixer </a:t>
            </a:r>
            <a:r>
              <a:rPr lang="en-US" u="sng" dirty="0"/>
              <a:t>Does</a:t>
            </a:r>
            <a:r>
              <a:rPr lang="en-US" dirty="0"/>
              <a:t> this Direct Conversion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0C99-B45B-3C92-2126-B19EBEE2B5E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1447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17B25B5A-98E2-02BB-5C50-BB704F1A5D44}"/>
              </a:ext>
            </a:extLst>
          </p:cNvPr>
          <p:cNvSpPr/>
          <p:nvPr/>
        </p:nvSpPr>
        <p:spPr>
          <a:xfrm rot="10800000">
            <a:off x="964341" y="202069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EED22-04D5-F228-D19F-EED76E799D38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1494693" y="2935098"/>
            <a:ext cx="904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9EFAA34-65A7-AB8F-7237-4DCA18DB5A3A}"/>
              </a:ext>
            </a:extLst>
          </p:cNvPr>
          <p:cNvSpPr/>
          <p:nvPr/>
        </p:nvSpPr>
        <p:spPr>
          <a:xfrm>
            <a:off x="5048739" y="2450466"/>
            <a:ext cx="17975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07084A1-A8F4-63DD-CBA3-8C6092810876}"/>
              </a:ext>
            </a:extLst>
          </p:cNvPr>
          <p:cNvSpPr/>
          <p:nvPr/>
        </p:nvSpPr>
        <p:spPr>
          <a:xfrm>
            <a:off x="1853595" y="2450466"/>
            <a:ext cx="3429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21AAD3F-7215-1299-95F6-DE2C07E0D4F0}"/>
              </a:ext>
            </a:extLst>
          </p:cNvPr>
          <p:cNvSpPr/>
          <p:nvPr/>
        </p:nvSpPr>
        <p:spPr>
          <a:xfrm rot="10800000" flipH="1">
            <a:off x="7705970" y="2314118"/>
            <a:ext cx="1797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C417435-3B45-D4FB-78E2-AD76F73405BB}"/>
              </a:ext>
            </a:extLst>
          </p:cNvPr>
          <p:cNvSpPr/>
          <p:nvPr/>
        </p:nvSpPr>
        <p:spPr>
          <a:xfrm rot="16200000">
            <a:off x="6316199" y="3122832"/>
            <a:ext cx="41296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FAEC82-88EF-C7C9-8C1D-AF8373EF6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9952" y="2026323"/>
            <a:ext cx="1192750" cy="1060222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ABAAE33F-AA78-3CDA-209C-37CAE3D7B062}"/>
              </a:ext>
            </a:extLst>
          </p:cNvPr>
          <p:cNvSpPr/>
          <p:nvPr/>
        </p:nvSpPr>
        <p:spPr>
          <a:xfrm>
            <a:off x="10363202" y="2314118"/>
            <a:ext cx="194941" cy="401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D3C2-F5B4-0FC2-0747-D312805B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take two signals…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651A6-0521-3D67-28D4-6B1E39FFA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-- One very weak from the antenna through the bandpass filter</a:t>
            </a:r>
          </a:p>
          <a:p>
            <a:pPr marL="0" indent="0">
              <a:buNone/>
            </a:pPr>
            <a:r>
              <a:rPr lang="en-US" dirty="0"/>
              <a:t>-- The other, strong from the oscillator THAT YOU BUILT!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</a:t>
            </a:r>
            <a:r>
              <a:rPr lang="en-US" sz="4800" dirty="0"/>
              <a:t>KEY POINT: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The mixer combines these two frequencies and produces SUM and DIFFERENCE outputs.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37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C385B-6C77-5558-4D38-922CBCEE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signal coming in at 7.001 </a:t>
            </a:r>
            <a:r>
              <a:rPr lang="en-US" dirty="0" err="1"/>
              <a:t>MHz.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Your oscillator is set to 7.000 </a:t>
            </a:r>
            <a:r>
              <a:rPr lang="en-US" dirty="0" err="1"/>
              <a:t>MHz.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C720-5E40-6C8E-47AA-30F670570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Sum frequency:         14.001 MHz  (we can’t hear that)</a:t>
            </a:r>
          </a:p>
          <a:p>
            <a:endParaRPr lang="en-US" dirty="0"/>
          </a:p>
          <a:p>
            <a:r>
              <a:rPr lang="en-US" dirty="0"/>
              <a:t>The Difference frequency      .001 MHz (or 1 kHz)  (we CAN hear that!) </a:t>
            </a:r>
          </a:p>
          <a:p>
            <a:endParaRPr lang="en-US" dirty="0"/>
          </a:p>
          <a:p>
            <a:r>
              <a:rPr lang="en-US" dirty="0"/>
              <a:t>So we </a:t>
            </a:r>
            <a:r>
              <a:rPr lang="en-US" u="sng" dirty="0"/>
              <a:t>take</a:t>
            </a:r>
            <a:r>
              <a:rPr lang="en-US" dirty="0"/>
              <a:t> the difference frequency,  we amplify it,  and listen to it! </a:t>
            </a:r>
          </a:p>
          <a:p>
            <a:r>
              <a:rPr lang="en-US" dirty="0"/>
              <a:t>We </a:t>
            </a:r>
            <a:r>
              <a:rPr lang="en-US" u="sng" dirty="0"/>
              <a:t>discard</a:t>
            </a:r>
            <a:r>
              <a:rPr lang="en-US" dirty="0"/>
              <a:t> the sum frequency. </a:t>
            </a:r>
          </a:p>
          <a:p>
            <a:endParaRPr lang="en-US" dirty="0"/>
          </a:p>
          <a:p>
            <a:r>
              <a:rPr lang="en-US" dirty="0"/>
              <a:t>THAT’S THE ESSENCE OF MIXING. THAT’S WHAT THE RECEIVER DOES.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1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D291-ABEB-D494-B5FC-D39BA4F5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does it do that?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B8724-8ACF-95BB-B17E-3B1743B33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Joseph Fourier:  Any complex repeating wave form is composed of many sine waves. 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Among these are sum and difference frequencies.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3) Our mixer produces  a complex repeating wave form.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 And in this complex repeating wave form there are the sum and difference frequencies.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8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90BB-1031-CF29-5A4C-BF71F762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on exactly how this mixer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776B-8926-4E4D-EC8D-736675630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this blogpost and YouTube video, I explain how our diode mixer works.  </a:t>
            </a: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https://soldersmoke.blogspot.com/2022/10/how-diode-ring-multiplies-by-1-and-1.html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Someday a math teacher will get into Fourier.   You will have already built a device that uses his discovery.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4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1B7FD-F33D-CA11-7B84-9FB7136A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the Mixer Schematic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275F4B-D593-3FA0-BFC6-599450DE9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308" y="1434428"/>
            <a:ext cx="7921869" cy="5407821"/>
          </a:xfrm>
        </p:spPr>
      </p:pic>
    </p:spTree>
    <p:extLst>
      <p:ext uri="{BB962C8B-B14F-4D97-AF65-F5344CB8AC3E}">
        <p14:creationId xmlns:p14="http://schemas.microsoft.com/office/powerpoint/2010/main" val="17545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39C4-0EFD-8B62-7832-A1E908FB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Mixer – First:  Put down the pads.  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3792E7F-64D0-E085-655E-9D50FDF67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41" y="1772471"/>
            <a:ext cx="6804839" cy="4516186"/>
          </a:xfrm>
        </p:spPr>
      </p:pic>
    </p:spTree>
    <p:extLst>
      <p:ext uri="{BB962C8B-B14F-4D97-AF65-F5344CB8AC3E}">
        <p14:creationId xmlns:p14="http://schemas.microsoft.com/office/powerpoint/2010/main" val="713137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644</Words>
  <Application>Microsoft Office PowerPoint</Application>
  <PresentationFormat>Widescreen</PresentationFormat>
  <Paragraphs>83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Our Next Board: The Mixer</vt:lpstr>
      <vt:lpstr>Recall what the  Direct Conversion Receiver Does</vt:lpstr>
      <vt:lpstr>The Mixer Does this Direct Conversion</vt:lpstr>
      <vt:lpstr>We take two signals…  </vt:lpstr>
      <vt:lpstr>Antenna signal coming in at 7.001 MHz.  Your oscillator is set to 7.000 MHz. </vt:lpstr>
      <vt:lpstr>How does it do that?   </vt:lpstr>
      <vt:lpstr>For more on exactly how this mixer works</vt:lpstr>
      <vt:lpstr>Here is the Mixer Schematic</vt:lpstr>
      <vt:lpstr>Building the Mixer – First:  Put down the pads.  </vt:lpstr>
      <vt:lpstr>Next – Wire in the Four Diodes. Watch the polarity!  Cathode to Anode all around!  </vt:lpstr>
      <vt:lpstr>PowerPoint Presentation</vt:lpstr>
      <vt:lpstr>We will use mixer transformers from Farhan VU2ESE in Hyderabad, India</vt:lpstr>
      <vt:lpstr>Next, get your two transformers.  You will get them like this: </vt:lpstr>
      <vt:lpstr>Here are  the wires: </vt:lpstr>
      <vt:lpstr> Watch out for  shorts underneath!  </vt:lpstr>
      <vt:lpstr>PowerPoint Presentation</vt:lpstr>
      <vt:lpstr>Wire in the transformers:  RF side first. </vt:lpstr>
      <vt:lpstr>Check the circuit for proper wiring and the avoidance of accidental shorts. </vt:lpstr>
      <vt:lpstr>YS1YXI - Mily –  She is the Youngest Ham in El Salvador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Next Board: The Mixer</dc:title>
  <dc:creator>Bill Meara</dc:creator>
  <cp:lastModifiedBy>Bill Meara</cp:lastModifiedBy>
  <cp:revision>1</cp:revision>
  <dcterms:created xsi:type="dcterms:W3CDTF">2023-02-19T12:34:09Z</dcterms:created>
  <dcterms:modified xsi:type="dcterms:W3CDTF">2023-02-22T19:47:09Z</dcterms:modified>
</cp:coreProperties>
</file>